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777\Рабочий стол\5577466a428990fc1201a05c78f803f052c139d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28641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777\Рабочий стол\voennie_pesni_proshanie_slavjank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92" y="0"/>
            <a:ext cx="918364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777\Рабочий стол\1kglrxgzp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5184437" cy="691011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777</cp:lastModifiedBy>
  <cp:revision>1</cp:revision>
  <dcterms:modified xsi:type="dcterms:W3CDTF">2015-05-22T07:23:55Z</dcterms:modified>
</cp:coreProperties>
</file>