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57" r:id="rId9"/>
    <p:sldId id="272" r:id="rId10"/>
    <p:sldId id="258" r:id="rId11"/>
    <p:sldId id="273" r:id="rId12"/>
    <p:sldId id="274" r:id="rId13"/>
    <p:sldId id="268" r:id="rId14"/>
    <p:sldId id="269" r:id="rId15"/>
    <p:sldId id="271" r:id="rId16"/>
    <p:sldId id="261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" d="100"/>
          <a:sy n="15" d="100"/>
        </p:scale>
        <p:origin x="-49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9C415-D4E9-4219-816D-23CB012DBE42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9E4BE4-AE6E-4ADE-A16A-6C1FE7B6C6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09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,,,,,,,,,,,,,,,,,,,,,,,,,,,,,,,,,,,,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E4BE4-AE6E-4ADE-A16A-6C1FE7B6C6E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203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753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841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00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896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5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532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149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663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448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594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770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C7985-4BC2-4CE4-8878-AD4A3C8B8CD9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13B5E-A120-4FED-8671-606EE6F988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23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80576"/>
            <a:ext cx="7765259" cy="5505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0648"/>
            <a:ext cx="6400800" cy="16561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Устный журнал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«Величие слова славянского»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94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Рисуночное письмо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99190"/>
            <a:ext cx="4536504" cy="5352807"/>
          </a:xfrm>
        </p:spPr>
      </p:pic>
    </p:spTree>
    <p:extLst>
      <p:ext uri="{BB962C8B-B14F-4D97-AF65-F5344CB8AC3E}">
        <p14:creationId xmlns:p14="http://schemas.microsoft.com/office/powerpoint/2010/main" val="375391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69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40" y="260648"/>
            <a:ext cx="8448938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07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Клинопись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8229600" cy="4454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113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Древние иероглифы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241603"/>
            <a:ext cx="4752528" cy="5200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652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4 </a:t>
            </a:r>
            <a:r>
              <a:rPr lang="ru-RU" sz="3600" dirty="0" smtClean="0">
                <a:solidFill>
                  <a:srgbClr val="C00000"/>
                </a:solidFill>
              </a:rPr>
              <a:t>страница 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«</a:t>
            </a:r>
            <a:r>
              <a:rPr lang="ru-RU" sz="3600" dirty="0" smtClean="0">
                <a:solidFill>
                  <a:srgbClr val="C00000"/>
                </a:solidFill>
              </a:rPr>
              <a:t>Жизнь Святых Кирилла и </a:t>
            </a:r>
            <a:r>
              <a:rPr lang="ru-RU" sz="3600" dirty="0" err="1" smtClean="0">
                <a:solidFill>
                  <a:srgbClr val="C00000"/>
                </a:solidFill>
              </a:rPr>
              <a:t>Мефодия</a:t>
            </a:r>
            <a:r>
              <a:rPr lang="ru-RU" sz="3600" dirty="0" smtClean="0">
                <a:solidFill>
                  <a:srgbClr val="C00000"/>
                </a:solidFill>
              </a:rPr>
              <a:t>» 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98095"/>
            <a:ext cx="3744416" cy="5341020"/>
          </a:xfrm>
        </p:spPr>
      </p:pic>
    </p:spTree>
    <p:extLst>
      <p:ext uri="{BB962C8B-B14F-4D97-AF65-F5344CB8AC3E}">
        <p14:creationId xmlns:p14="http://schemas.microsoft.com/office/powerpoint/2010/main" val="158956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6967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Глаголица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818071"/>
            <a:ext cx="5976664" cy="5752539"/>
          </a:xfrm>
        </p:spPr>
      </p:pic>
    </p:spTree>
    <p:extLst>
      <p:ext uri="{BB962C8B-B14F-4D97-AF65-F5344CB8AC3E}">
        <p14:creationId xmlns:p14="http://schemas.microsoft.com/office/powerpoint/2010/main" val="50380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Кириллица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1484784"/>
            <a:ext cx="6553263" cy="4809249"/>
          </a:xfrm>
        </p:spPr>
      </p:pic>
    </p:spTree>
    <p:extLst>
      <p:ext uri="{BB962C8B-B14F-4D97-AF65-F5344CB8AC3E}">
        <p14:creationId xmlns:p14="http://schemas.microsoft.com/office/powerpoint/2010/main" val="226567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85010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1 страница «История праздника»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50" y="1052736"/>
            <a:ext cx="7296810" cy="5472608"/>
          </a:xfrm>
        </p:spPr>
      </p:pic>
    </p:spTree>
    <p:extLst>
      <p:ext uri="{BB962C8B-B14F-4D97-AF65-F5344CB8AC3E}">
        <p14:creationId xmlns:p14="http://schemas.microsoft.com/office/powerpoint/2010/main" val="132943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85010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2 страница </a:t>
            </a:r>
            <a:r>
              <a:rPr lang="ru-RU" sz="3600" b="1" dirty="0" smtClean="0">
                <a:solidFill>
                  <a:srgbClr val="C00000"/>
                </a:solidFill>
              </a:rPr>
              <a:t>«О великом князе Владимире»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125550"/>
            <a:ext cx="4320480" cy="5475263"/>
          </a:xfrm>
        </p:spPr>
      </p:pic>
    </p:spTree>
    <p:extLst>
      <p:ext uri="{BB962C8B-B14F-4D97-AF65-F5344CB8AC3E}">
        <p14:creationId xmlns:p14="http://schemas.microsoft.com/office/powerpoint/2010/main" val="129123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488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Языческие боги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181082"/>
            <a:ext cx="3888432" cy="5364199"/>
          </a:xfrm>
        </p:spPr>
      </p:pic>
    </p:spTree>
    <p:extLst>
      <p:ext uri="{BB962C8B-B14F-4D97-AF65-F5344CB8AC3E}">
        <p14:creationId xmlns:p14="http://schemas.microsoft.com/office/powerpoint/2010/main" val="189691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Языческие боги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256" y="1172412"/>
            <a:ext cx="4064968" cy="5424940"/>
          </a:xfrm>
        </p:spPr>
      </p:pic>
    </p:spTree>
    <p:extLst>
      <p:ext uri="{BB962C8B-B14F-4D97-AF65-F5344CB8AC3E}">
        <p14:creationId xmlns:p14="http://schemas.microsoft.com/office/powerpoint/2010/main" val="323975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848872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Языческие боги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260706"/>
            <a:ext cx="4032448" cy="5397727"/>
          </a:xfrm>
        </p:spPr>
      </p:pic>
    </p:spTree>
    <p:extLst>
      <p:ext uri="{BB962C8B-B14F-4D97-AF65-F5344CB8AC3E}">
        <p14:creationId xmlns:p14="http://schemas.microsoft.com/office/powerpoint/2010/main" val="25195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Языческие боги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82862"/>
            <a:ext cx="5616624" cy="5616624"/>
          </a:xfrm>
        </p:spPr>
      </p:pic>
    </p:spTree>
    <p:extLst>
      <p:ext uri="{BB962C8B-B14F-4D97-AF65-F5344CB8AC3E}">
        <p14:creationId xmlns:p14="http://schemas.microsoft.com/office/powerpoint/2010/main" val="91813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3 страница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«История возникновения письменности»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720056"/>
            <a:ext cx="571500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353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Кипу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40768"/>
            <a:ext cx="6577867" cy="5254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77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</TotalTime>
  <Words>45</Words>
  <Application>Microsoft Office PowerPoint</Application>
  <PresentationFormat>Экран (4:3)</PresentationFormat>
  <Paragraphs>18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 1 страница «История праздника»</vt:lpstr>
      <vt:lpstr>2 страница «О великом князе Владимире»</vt:lpstr>
      <vt:lpstr>Языческие боги</vt:lpstr>
      <vt:lpstr>Языческие боги</vt:lpstr>
      <vt:lpstr>Языческие боги</vt:lpstr>
      <vt:lpstr>Языческие боги</vt:lpstr>
      <vt:lpstr>3 страница «История возникновения письменности»</vt:lpstr>
      <vt:lpstr>Кипу</vt:lpstr>
      <vt:lpstr>Рисуночное письмо</vt:lpstr>
      <vt:lpstr>Презентация PowerPoint</vt:lpstr>
      <vt:lpstr>Презентация PowerPoint</vt:lpstr>
      <vt:lpstr>Клинопись</vt:lpstr>
      <vt:lpstr>Древние иероглифы</vt:lpstr>
      <vt:lpstr>4 страница  «Жизнь Святых Кирилла и Мефодия» </vt:lpstr>
      <vt:lpstr>Глаголица</vt:lpstr>
      <vt:lpstr>Кириллица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Children</dc:creator>
  <cp:lastModifiedBy>Children</cp:lastModifiedBy>
  <cp:revision>26</cp:revision>
  <dcterms:created xsi:type="dcterms:W3CDTF">2015-05-14T06:23:13Z</dcterms:created>
  <dcterms:modified xsi:type="dcterms:W3CDTF">2015-05-22T10:14:01Z</dcterms:modified>
</cp:coreProperties>
</file>